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8DF"/>
    <a:srgbClr val="D7D3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A0CC98-65AE-4CC6-8453-2B10F16C7327}" v="19" dt="2024-05-30T17:42:32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40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382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023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34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96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95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96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05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81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40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32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8D59-AC0C-49A0-91E5-DA327FDA0E84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2953-8311-4535-B9A4-C59B9B04A8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758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8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ep 34"/>
          <p:cNvGrpSpPr/>
          <p:nvPr/>
        </p:nvGrpSpPr>
        <p:grpSpPr>
          <a:xfrm>
            <a:off x="757647" y="924743"/>
            <a:ext cx="10668000" cy="5181600"/>
            <a:chOff x="757647" y="924743"/>
            <a:chExt cx="10668000" cy="5181600"/>
          </a:xfrm>
        </p:grpSpPr>
        <p:pic>
          <p:nvPicPr>
            <p:cNvPr id="2072" name="Afbeelding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647" y="924743"/>
              <a:ext cx="10668000" cy="5181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hthoek 33"/>
            <p:cNvSpPr/>
            <p:nvPr/>
          </p:nvSpPr>
          <p:spPr>
            <a:xfrm>
              <a:off x="8664061" y="2905584"/>
              <a:ext cx="494685" cy="276127"/>
            </a:xfrm>
            <a:prstGeom prst="rect">
              <a:avLst/>
            </a:prstGeom>
            <a:solidFill>
              <a:srgbClr val="D7D3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Rechthoek 36"/>
            <p:cNvSpPr/>
            <p:nvPr/>
          </p:nvSpPr>
          <p:spPr>
            <a:xfrm>
              <a:off x="9158747" y="2905584"/>
              <a:ext cx="666699" cy="182922"/>
            </a:xfrm>
            <a:prstGeom prst="rect">
              <a:avLst/>
            </a:prstGeom>
            <a:solidFill>
              <a:srgbClr val="EFE8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8605131" y="2812379"/>
              <a:ext cx="1097416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nl-NL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Dreischor</a:t>
              </a:r>
            </a:p>
          </p:txBody>
        </p:sp>
      </p:grpSp>
      <p:sp>
        <p:nvSpPr>
          <p:cNvPr id="4" name="Tekstvak 3"/>
          <p:cNvSpPr txBox="1">
            <a:spLocks noChangeArrowheads="1"/>
          </p:cNvSpPr>
          <p:nvPr/>
        </p:nvSpPr>
        <p:spPr bwMode="auto">
          <a:xfrm>
            <a:off x="9825447" y="4687118"/>
            <a:ext cx="360000" cy="360000"/>
          </a:xfrm>
          <a:prstGeom prst="rect">
            <a:avLst/>
          </a:prstGeom>
          <a:solidFill>
            <a:srgbClr val="FFC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kstvak 7"/>
          <p:cNvSpPr txBox="1">
            <a:spLocks noChangeArrowheads="1"/>
          </p:cNvSpPr>
          <p:nvPr/>
        </p:nvSpPr>
        <p:spPr bwMode="auto">
          <a:xfrm>
            <a:off x="7479411" y="1893392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kstvak 9"/>
          <p:cNvSpPr txBox="1">
            <a:spLocks noChangeArrowheads="1"/>
          </p:cNvSpPr>
          <p:nvPr/>
        </p:nvSpPr>
        <p:spPr bwMode="auto">
          <a:xfrm>
            <a:off x="2567035" y="1285661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kstvak 11"/>
          <p:cNvSpPr txBox="1">
            <a:spLocks noChangeArrowheads="1"/>
          </p:cNvSpPr>
          <p:nvPr/>
        </p:nvSpPr>
        <p:spPr bwMode="auto">
          <a:xfrm>
            <a:off x="4182116" y="1403192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kstvak 13"/>
          <p:cNvSpPr txBox="1">
            <a:spLocks noChangeArrowheads="1"/>
          </p:cNvSpPr>
          <p:nvPr/>
        </p:nvSpPr>
        <p:spPr bwMode="auto">
          <a:xfrm>
            <a:off x="1076814" y="2883705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kstvak 14"/>
          <p:cNvSpPr txBox="1">
            <a:spLocks noChangeArrowheads="1"/>
          </p:cNvSpPr>
          <p:nvPr/>
        </p:nvSpPr>
        <p:spPr bwMode="auto">
          <a:xfrm>
            <a:off x="1808123" y="2516720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kstvak 15"/>
          <p:cNvSpPr txBox="1">
            <a:spLocks noChangeArrowheads="1"/>
          </p:cNvSpPr>
          <p:nvPr/>
        </p:nvSpPr>
        <p:spPr bwMode="auto">
          <a:xfrm>
            <a:off x="1436957" y="3218062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kstvak 2"/>
          <p:cNvSpPr txBox="1">
            <a:spLocks noChangeArrowheads="1"/>
          </p:cNvSpPr>
          <p:nvPr/>
        </p:nvSpPr>
        <p:spPr bwMode="auto">
          <a:xfrm>
            <a:off x="1808123" y="3218062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kstvak 4"/>
          <p:cNvSpPr txBox="1">
            <a:spLocks noChangeArrowheads="1"/>
          </p:cNvSpPr>
          <p:nvPr/>
        </p:nvSpPr>
        <p:spPr bwMode="auto">
          <a:xfrm>
            <a:off x="4094564" y="3159694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kstvak 5"/>
          <p:cNvSpPr txBox="1">
            <a:spLocks noChangeArrowheads="1"/>
          </p:cNvSpPr>
          <p:nvPr/>
        </p:nvSpPr>
        <p:spPr bwMode="auto">
          <a:xfrm>
            <a:off x="6240645" y="3380665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kstvak 6"/>
          <p:cNvSpPr txBox="1">
            <a:spLocks noChangeArrowheads="1"/>
          </p:cNvSpPr>
          <p:nvPr/>
        </p:nvSpPr>
        <p:spPr bwMode="auto">
          <a:xfrm>
            <a:off x="7279955" y="3043647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kstvak 18"/>
          <p:cNvSpPr txBox="1">
            <a:spLocks noChangeArrowheads="1"/>
          </p:cNvSpPr>
          <p:nvPr/>
        </p:nvSpPr>
        <p:spPr bwMode="auto">
          <a:xfrm>
            <a:off x="6561556" y="5293027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kstvak 20"/>
          <p:cNvSpPr txBox="1">
            <a:spLocks noChangeArrowheads="1"/>
          </p:cNvSpPr>
          <p:nvPr/>
        </p:nvSpPr>
        <p:spPr bwMode="auto">
          <a:xfrm>
            <a:off x="6240645" y="4047520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kstvak 21"/>
          <p:cNvSpPr txBox="1">
            <a:spLocks noChangeArrowheads="1"/>
          </p:cNvSpPr>
          <p:nvPr/>
        </p:nvSpPr>
        <p:spPr bwMode="auto">
          <a:xfrm>
            <a:off x="8035557" y="5607180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kstvak 22"/>
          <p:cNvSpPr txBox="1">
            <a:spLocks noChangeArrowheads="1"/>
          </p:cNvSpPr>
          <p:nvPr/>
        </p:nvSpPr>
        <p:spPr bwMode="auto">
          <a:xfrm>
            <a:off x="8029228" y="2834751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kstvak 24"/>
          <p:cNvSpPr txBox="1">
            <a:spLocks noChangeArrowheads="1"/>
          </p:cNvSpPr>
          <p:nvPr/>
        </p:nvSpPr>
        <p:spPr bwMode="auto">
          <a:xfrm>
            <a:off x="2207035" y="1640250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kstvak 12"/>
          <p:cNvSpPr txBox="1">
            <a:spLocks noChangeArrowheads="1"/>
          </p:cNvSpPr>
          <p:nvPr/>
        </p:nvSpPr>
        <p:spPr bwMode="auto">
          <a:xfrm>
            <a:off x="6561556" y="4536302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kstvak 16"/>
          <p:cNvSpPr txBox="1">
            <a:spLocks noChangeArrowheads="1"/>
          </p:cNvSpPr>
          <p:nvPr/>
        </p:nvSpPr>
        <p:spPr bwMode="auto">
          <a:xfrm>
            <a:off x="5880645" y="3687889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kstvak 23"/>
          <p:cNvSpPr txBox="1">
            <a:spLocks noChangeArrowheads="1"/>
          </p:cNvSpPr>
          <p:nvPr/>
        </p:nvSpPr>
        <p:spPr bwMode="auto">
          <a:xfrm>
            <a:off x="10923638" y="4283003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0" y="1771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31" name="Tekstvak 27"/>
          <p:cNvSpPr txBox="1">
            <a:spLocks noChangeArrowheads="1"/>
          </p:cNvSpPr>
          <p:nvPr/>
        </p:nvSpPr>
        <p:spPr bwMode="auto">
          <a:xfrm>
            <a:off x="8385558" y="2468115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kstvak 9">
            <a:extLst>
              <a:ext uri="{FF2B5EF4-FFF2-40B4-BE49-F238E27FC236}">
                <a16:creationId xmlns:a16="http://schemas.microsoft.com/office/drawing/2014/main" id="{657F736A-80B3-4703-0C25-A28362C94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957" y="2523124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kstvak 18">
            <a:extLst>
              <a:ext uri="{FF2B5EF4-FFF2-40B4-BE49-F238E27FC236}">
                <a16:creationId xmlns:a16="http://schemas.microsoft.com/office/drawing/2014/main" id="{27C2C456-D2E9-C38D-0FB8-C0C757C4A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568" y="4908999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kstvak 18">
            <a:extLst>
              <a:ext uri="{FF2B5EF4-FFF2-40B4-BE49-F238E27FC236}">
                <a16:creationId xmlns:a16="http://schemas.microsoft.com/office/drawing/2014/main" id="{91D76697-0420-4587-A561-3B78C23C0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3638" y="4638879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kstvak 21">
            <a:extLst>
              <a:ext uri="{FF2B5EF4-FFF2-40B4-BE49-F238E27FC236}">
                <a16:creationId xmlns:a16="http://schemas.microsoft.com/office/drawing/2014/main" id="{373D7DA4-EFEF-513D-9311-E6938335F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7774" y="4881802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kstvak 11">
            <a:extLst>
              <a:ext uri="{FF2B5EF4-FFF2-40B4-BE49-F238E27FC236}">
                <a16:creationId xmlns:a16="http://schemas.microsoft.com/office/drawing/2014/main" id="{DE3E085E-7D5B-E651-A7BF-33EAE32C3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9763" y="977860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kstvak 11">
            <a:extLst>
              <a:ext uri="{FF2B5EF4-FFF2-40B4-BE49-F238E27FC236}">
                <a16:creationId xmlns:a16="http://schemas.microsoft.com/office/drawing/2014/main" id="{239CF790-9490-470F-E39D-4E4D3CB7D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645" y="3380665"/>
            <a:ext cx="360000" cy="360000"/>
          </a:xfrm>
          <a:prstGeom prst="rect">
            <a:avLst/>
          </a:prstGeom>
          <a:solidFill>
            <a:srgbClr val="FFC0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108000" rIns="36000" bIns="108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9337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27</Words>
  <Application>Microsoft Office PowerPoint</Application>
  <PresentationFormat>Breedbeeld</PresentationFormat>
  <Paragraphs>37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Windows User</dc:creator>
  <cp:lastModifiedBy>Helle Frans Van der Roest</cp:lastModifiedBy>
  <cp:revision>12</cp:revision>
  <cp:lastPrinted>2024-05-30T17:32:49Z</cp:lastPrinted>
  <dcterms:created xsi:type="dcterms:W3CDTF">2020-04-28T17:52:25Z</dcterms:created>
  <dcterms:modified xsi:type="dcterms:W3CDTF">2024-05-30T17:45:45Z</dcterms:modified>
</cp:coreProperties>
</file>